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559" r:id="rId3"/>
    <p:sldId id="560" r:id="rId4"/>
    <p:sldId id="579" r:id="rId5"/>
    <p:sldId id="561" r:id="rId6"/>
    <p:sldId id="563" r:id="rId7"/>
    <p:sldId id="562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4" autoAdjust="0"/>
    <p:restoredTop sz="99847" autoAdjust="0"/>
  </p:normalViewPr>
  <p:slideViewPr>
    <p:cSldViewPr>
      <p:cViewPr>
        <p:scale>
          <a:sx n="112" d="100"/>
          <a:sy n="112" d="100"/>
        </p:scale>
        <p:origin x="-6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4/29/13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 – Part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362200"/>
            <a:ext cx="8318500" cy="2120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Virtual 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0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0"/>
            <a:ext cx="493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907"/>
            <a:ext cx="4572000" cy="122495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/</a:t>
            </a:r>
            <a:r>
              <a:rPr lang="en-US" sz="1000" dirty="0"/>
              <a:t>/ This program demonstrates virtual buttons. </a:t>
            </a:r>
          </a:p>
          <a:p>
            <a:r>
              <a:rPr lang="en-US" sz="1000" dirty="0"/>
              <a:t>// Includes, namespace and prototypes 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template.h</a:t>
            </a:r>
            <a:r>
              <a:rPr lang="en-US" sz="1000" dirty="0"/>
              <a:t>" </a:t>
            </a:r>
          </a:p>
          <a:p>
            <a:r>
              <a:rPr lang="en-US" sz="1000" dirty="0"/>
              <a:t>using namespace AGK; </a:t>
            </a:r>
          </a:p>
          <a:p>
            <a:r>
              <a:rPr lang="en-US" sz="1000" dirty="0"/>
              <a:t>app App; </a:t>
            </a:r>
          </a:p>
          <a:p>
            <a:r>
              <a:rPr lang="en-US" sz="1000" dirty="0" smtClean="0"/>
              <a:t>/</a:t>
            </a:r>
            <a:r>
              <a:rPr lang="en-US" sz="1000" dirty="0"/>
              <a:t>/ Constants</a:t>
            </a:r>
          </a:p>
          <a:p>
            <a:endParaRPr lang="en-US" sz="1000" dirty="0"/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SCREEN_WIDTH = 640;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SCREEN_HEIGHT = 480;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SPRITE_INDEX = 1;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SHOW_BUTTON_INDEX = 1;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HIDE_BUTTON_INDEX = 2;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float BUTTON_SIZE = 100.0; </a:t>
            </a:r>
          </a:p>
          <a:p>
            <a:endParaRPr lang="en-US" sz="1000" dirty="0"/>
          </a:p>
          <a:p>
            <a:r>
              <a:rPr lang="en-US" sz="1000" dirty="0"/>
              <a:t>// Begin app, called once at the start </a:t>
            </a:r>
          </a:p>
          <a:p>
            <a:r>
              <a:rPr lang="en-US" sz="1000" dirty="0"/>
              <a:t>void app::Begin(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  // Set the window title.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SetWindowTitle</a:t>
            </a:r>
            <a:r>
              <a:rPr lang="en-US" sz="1000" dirty="0"/>
              <a:t>("Virtual Buttons"); </a:t>
            </a:r>
          </a:p>
          <a:p>
            <a:endParaRPr lang="en-US" sz="1000" dirty="0"/>
          </a:p>
          <a:p>
            <a:r>
              <a:rPr lang="en-US" sz="1000" dirty="0"/>
              <a:t>  // Set the virtual resolution.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SetVirtualResolution</a:t>
            </a:r>
            <a:r>
              <a:rPr lang="en-US" sz="1000" dirty="0"/>
              <a:t>(SCREEN_WIDTH, SCREEN_HEIGHT); </a:t>
            </a:r>
          </a:p>
          <a:p>
            <a:endParaRPr lang="en-US" sz="1000" dirty="0"/>
          </a:p>
          <a:p>
            <a:r>
              <a:rPr lang="en-US" sz="1000" dirty="0"/>
              <a:t>  // Create the sprite.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CreateSprite</a:t>
            </a:r>
            <a:r>
              <a:rPr lang="en-US" sz="1000" dirty="0"/>
              <a:t>(SPRITE_INDEX, "</a:t>
            </a:r>
            <a:r>
              <a:rPr lang="en-US" sz="1000" dirty="0" err="1"/>
              <a:t>frog.png</a:t>
            </a:r>
            <a:r>
              <a:rPr lang="en-US" sz="1000" dirty="0"/>
              <a:t>"); </a:t>
            </a:r>
          </a:p>
          <a:p>
            <a:endParaRPr lang="en-US" sz="1000" dirty="0"/>
          </a:p>
          <a:p>
            <a:r>
              <a:rPr lang="en-US" sz="1000" dirty="0"/>
              <a:t>  // Calculate the position of the sprite. </a:t>
            </a:r>
          </a:p>
          <a:p>
            <a:r>
              <a:rPr lang="en-US" sz="1000" dirty="0"/>
              <a:t>  float </a:t>
            </a:r>
            <a:r>
              <a:rPr lang="en-US" sz="1000" dirty="0" err="1"/>
              <a:t>spriteWidth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GetSpriteWidth</a:t>
            </a:r>
            <a:r>
              <a:rPr lang="en-US" sz="1000" dirty="0"/>
              <a:t>(SPRITE_INDEX); </a:t>
            </a:r>
          </a:p>
          <a:p>
            <a:r>
              <a:rPr lang="en-US" sz="1000" dirty="0"/>
              <a:t>  float </a:t>
            </a:r>
            <a:r>
              <a:rPr lang="en-US" sz="1000" dirty="0" err="1"/>
              <a:t>spriteX</a:t>
            </a:r>
            <a:r>
              <a:rPr lang="en-US" sz="1000" dirty="0"/>
              <a:t> = SCREEN_WIDTH / 2 - </a:t>
            </a:r>
            <a:r>
              <a:rPr lang="en-US" sz="1000" dirty="0" err="1"/>
              <a:t>spriteWidth</a:t>
            </a:r>
            <a:r>
              <a:rPr lang="en-US" sz="1000" dirty="0"/>
              <a:t> / 2; </a:t>
            </a:r>
          </a:p>
          <a:p>
            <a:r>
              <a:rPr lang="en-US" sz="1000" dirty="0"/>
              <a:t>  float </a:t>
            </a:r>
            <a:r>
              <a:rPr lang="en-US" sz="1000" dirty="0" err="1"/>
              <a:t>spriteY</a:t>
            </a:r>
            <a:r>
              <a:rPr lang="en-US" sz="1000" dirty="0"/>
              <a:t> = 0.0; </a:t>
            </a:r>
          </a:p>
          <a:p>
            <a:endParaRPr lang="en-US" sz="1000" dirty="0"/>
          </a:p>
          <a:p>
            <a:r>
              <a:rPr lang="en-US" sz="1000" dirty="0"/>
              <a:t>  // Set the position of the sprite.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SetSpritePosition</a:t>
            </a:r>
            <a:r>
              <a:rPr lang="en-US" sz="1000" dirty="0"/>
              <a:t>(SPRITE_INDEX, </a:t>
            </a:r>
            <a:r>
              <a:rPr lang="en-US" sz="1000" dirty="0" err="1"/>
              <a:t>spriteX</a:t>
            </a:r>
            <a:r>
              <a:rPr lang="en-US" sz="1000" dirty="0"/>
              <a:t>, </a:t>
            </a:r>
            <a:r>
              <a:rPr lang="en-US" sz="1000" dirty="0" err="1"/>
              <a:t>spriteY</a:t>
            </a:r>
            <a:r>
              <a:rPr lang="en-US" sz="1000" dirty="0"/>
              <a:t>); </a:t>
            </a:r>
          </a:p>
          <a:p>
            <a:endParaRPr lang="en-US" sz="1000" dirty="0"/>
          </a:p>
          <a:p>
            <a:r>
              <a:rPr lang="en-US" sz="1000" dirty="0"/>
              <a:t>  // Calculate the position of the virtual "show" button. </a:t>
            </a:r>
          </a:p>
          <a:p>
            <a:r>
              <a:rPr lang="en-US" sz="1000" dirty="0"/>
              <a:t>  float </a:t>
            </a:r>
            <a:r>
              <a:rPr lang="en-US" sz="1000" dirty="0" err="1"/>
              <a:t>showButtonX</a:t>
            </a:r>
            <a:r>
              <a:rPr lang="en-US" sz="1000" dirty="0"/>
              <a:t> = SCREEN_WIDTH / 2 - BUTTON_SIZE; </a:t>
            </a:r>
          </a:p>
          <a:p>
            <a:r>
              <a:rPr lang="en-US" sz="1000" dirty="0"/>
              <a:t>  float </a:t>
            </a:r>
            <a:r>
              <a:rPr lang="en-US" sz="1000" dirty="0" err="1"/>
              <a:t>showButtonY</a:t>
            </a:r>
            <a:r>
              <a:rPr lang="en-US" sz="1000" dirty="0"/>
              <a:t> = SCREEN_HEIGHT - BUTTON_SIZE; </a:t>
            </a:r>
          </a:p>
          <a:p>
            <a:endParaRPr lang="en-US" sz="1000" dirty="0"/>
          </a:p>
          <a:p>
            <a:r>
              <a:rPr lang="en-US" sz="1000" dirty="0"/>
              <a:t>  // Calculate the position of the virtual "hide" button. </a:t>
            </a:r>
          </a:p>
          <a:p>
            <a:r>
              <a:rPr lang="en-US" sz="1000" dirty="0"/>
              <a:t>  float </a:t>
            </a:r>
            <a:r>
              <a:rPr lang="en-US" sz="1000" dirty="0" err="1"/>
              <a:t>hideButtonX</a:t>
            </a:r>
            <a:r>
              <a:rPr lang="en-US" sz="1000" dirty="0"/>
              <a:t> = SCREEN_WIDTH / 2 + BUTTON_SIZE; </a:t>
            </a:r>
          </a:p>
          <a:p>
            <a:r>
              <a:rPr lang="en-US" sz="1000" dirty="0"/>
              <a:t>  float </a:t>
            </a:r>
            <a:r>
              <a:rPr lang="en-US" sz="1000" dirty="0" err="1"/>
              <a:t>hideButtonY</a:t>
            </a:r>
            <a:r>
              <a:rPr lang="en-US" sz="1000" dirty="0"/>
              <a:t> = SCREEN_HEIGHT - BUTTON_SIZE; </a:t>
            </a:r>
          </a:p>
          <a:p>
            <a:endParaRPr lang="en-US" sz="1000" dirty="0"/>
          </a:p>
          <a:p>
            <a:r>
              <a:rPr lang="en-US" sz="1000" dirty="0"/>
              <a:t>  // Add the virtual buttons.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AddVirtualButton</a:t>
            </a:r>
            <a:r>
              <a:rPr lang="en-US" sz="1000" dirty="0"/>
              <a:t>(SHOW_BUTTON_INDEX, </a:t>
            </a:r>
            <a:r>
              <a:rPr lang="en-US" sz="1000" dirty="0" err="1"/>
              <a:t>showButtonX</a:t>
            </a:r>
            <a:r>
              <a:rPr lang="en-US" sz="1000" dirty="0"/>
              <a:t>, 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showButtonY</a:t>
            </a:r>
            <a:r>
              <a:rPr lang="en-US" sz="1000" dirty="0"/>
              <a:t>, BUTTON_SIZE);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AddVirtualButton</a:t>
            </a:r>
            <a:r>
              <a:rPr lang="en-US" sz="1000" dirty="0"/>
              <a:t>(HIDE_BUTTON_INDEX, </a:t>
            </a:r>
            <a:r>
              <a:rPr lang="en-US" sz="1000" dirty="0" err="1"/>
              <a:t>hideButtonX</a:t>
            </a:r>
            <a:r>
              <a:rPr lang="en-US" sz="1000" dirty="0"/>
              <a:t>, 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hideButtonY</a:t>
            </a:r>
            <a:r>
              <a:rPr lang="en-US" sz="1000" dirty="0"/>
              <a:t>, BUTTON_SIZE); </a:t>
            </a:r>
          </a:p>
          <a:p>
            <a:endParaRPr lang="en-US" sz="1000" dirty="0"/>
          </a:p>
          <a:p>
            <a:r>
              <a:rPr lang="en-US" sz="1000" dirty="0"/>
              <a:t>  // Set the text of the virtual buttons.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SetVirtualButtonText</a:t>
            </a:r>
            <a:r>
              <a:rPr lang="en-US" sz="1000" dirty="0"/>
              <a:t>(SHOW_BUTTON_INDEX, "Show");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SetVirtualButtonText</a:t>
            </a:r>
            <a:r>
              <a:rPr lang="en-US" sz="1000" dirty="0"/>
              <a:t>(HIDE_BUTTON_INDEX, "Hide");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Main loop, called every frame </a:t>
            </a:r>
          </a:p>
          <a:p>
            <a:r>
              <a:rPr lang="en-US" sz="1000" dirty="0"/>
              <a:t>void app::Loop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  // Determine if the virtual "show" button was pressed. </a:t>
            </a:r>
          </a:p>
          <a:p>
            <a:r>
              <a:rPr lang="en-US" sz="1000" dirty="0"/>
              <a:t>  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GetVirtualButtonPressed</a:t>
            </a:r>
            <a:r>
              <a:rPr lang="en-US" sz="1000" dirty="0"/>
              <a:t>(SHOW_BUTTON_INDEX)) </a:t>
            </a:r>
          </a:p>
          <a:p>
            <a:r>
              <a:rPr lang="en-US" sz="1000" dirty="0"/>
              <a:t>    { </a:t>
            </a:r>
          </a:p>
          <a:p>
            <a:r>
              <a:rPr lang="en-US" sz="1000" dirty="0"/>
              <a:t>      // Show the sprite. 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SetSpriteVisible</a:t>
            </a:r>
            <a:r>
              <a:rPr lang="en-US" sz="1000" dirty="0"/>
              <a:t>(SPRITE_INDEX, 1); </a:t>
            </a:r>
          </a:p>
          <a:p>
            <a:r>
              <a:rPr lang="en-US" sz="1000" dirty="0"/>
              <a:t>    }</a:t>
            </a:r>
          </a:p>
          <a:p>
            <a:endParaRPr lang="en-US" sz="1000" dirty="0"/>
          </a:p>
          <a:p>
            <a:r>
              <a:rPr lang="en-US" sz="1000" dirty="0"/>
              <a:t>  // Determine if the virtual "hide" button was pressed. </a:t>
            </a:r>
          </a:p>
          <a:p>
            <a:r>
              <a:rPr lang="en-US" sz="1000" dirty="0"/>
              <a:t>  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GetVirtualButtonPressed</a:t>
            </a:r>
            <a:r>
              <a:rPr lang="en-US" sz="1000" dirty="0"/>
              <a:t>(HIDE_BUTTON_INDEX)) </a:t>
            </a:r>
          </a:p>
          <a:p>
            <a:r>
              <a:rPr lang="en-US" sz="1000" dirty="0"/>
              <a:t>    { </a:t>
            </a:r>
          </a:p>
          <a:p>
            <a:r>
              <a:rPr lang="en-US" sz="1000" dirty="0"/>
              <a:t>      // Hide the sprite. 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SetSpriteVisible</a:t>
            </a:r>
            <a:r>
              <a:rPr lang="en-US" sz="1000" dirty="0"/>
              <a:t>(SPRITE_INDEX, 0); </a:t>
            </a:r>
          </a:p>
          <a:p>
            <a:r>
              <a:rPr lang="en-US" sz="1000" dirty="0"/>
              <a:t>    } </a:t>
            </a:r>
          </a:p>
          <a:p>
            <a:endParaRPr lang="en-US" sz="1000" dirty="0"/>
          </a:p>
          <a:p>
            <a:r>
              <a:rPr lang="en-US" sz="1000" dirty="0"/>
              <a:t>  // Refresh the screen.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::Sync();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/>
          </a:p>
          <a:p>
            <a:r>
              <a:rPr lang="en-US" sz="1000" dirty="0"/>
              <a:t>  // Add the virtual buttons.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AddVirtualButton</a:t>
            </a:r>
            <a:r>
              <a:rPr lang="en-US" sz="1000" dirty="0"/>
              <a:t>(SHOW_BUTTON_INDEX, </a:t>
            </a:r>
            <a:r>
              <a:rPr lang="en-US" sz="1000" dirty="0" err="1"/>
              <a:t>showButtonX</a:t>
            </a:r>
            <a:r>
              <a:rPr lang="en-US" sz="1000" dirty="0"/>
              <a:t>, 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showButtonY</a:t>
            </a:r>
            <a:r>
              <a:rPr lang="en-US" sz="1000" dirty="0"/>
              <a:t>, BUTTON_SIZE);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AddVirtualButton</a:t>
            </a:r>
            <a:r>
              <a:rPr lang="en-US" sz="1000" dirty="0"/>
              <a:t>(HIDE_BUTTON_INDEX, </a:t>
            </a:r>
            <a:r>
              <a:rPr lang="en-US" sz="1000" dirty="0" err="1"/>
              <a:t>hideButtonX</a:t>
            </a:r>
            <a:r>
              <a:rPr lang="en-US" sz="1000" dirty="0"/>
              <a:t>, 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hideButtonY</a:t>
            </a:r>
            <a:r>
              <a:rPr lang="en-US" sz="1000" dirty="0"/>
              <a:t>, BUTTON_SIZE); </a:t>
            </a:r>
          </a:p>
          <a:p>
            <a:endParaRPr lang="en-US" sz="1000" dirty="0"/>
          </a:p>
          <a:p>
            <a:r>
              <a:rPr lang="en-US" sz="1000" dirty="0"/>
              <a:t>  // Set the text of the virtual buttons.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SetVirtualButtonText</a:t>
            </a:r>
            <a:r>
              <a:rPr lang="en-US" sz="1000" dirty="0"/>
              <a:t>(SHOW_BUTTON_INDEX, "Show");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SetVirtualButtonText</a:t>
            </a:r>
            <a:r>
              <a:rPr lang="en-US" sz="1000" dirty="0"/>
              <a:t>(HIDE_BUTTON_INDEX, "Hide");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Main loop, called every frame </a:t>
            </a:r>
          </a:p>
          <a:p>
            <a:r>
              <a:rPr lang="en-US" sz="1000" dirty="0"/>
              <a:t>void app::Loop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  // Determine if the virtual "show" button was pressed. </a:t>
            </a:r>
          </a:p>
          <a:p>
            <a:r>
              <a:rPr lang="en-US" sz="1000" dirty="0"/>
              <a:t>  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GetVirtualButtonPressed</a:t>
            </a:r>
            <a:r>
              <a:rPr lang="en-US" sz="1000" dirty="0"/>
              <a:t>(SHOW_BUTTON_INDEX)) </a:t>
            </a:r>
          </a:p>
          <a:p>
            <a:r>
              <a:rPr lang="en-US" sz="1000" dirty="0"/>
              <a:t>    { </a:t>
            </a:r>
          </a:p>
          <a:p>
            <a:r>
              <a:rPr lang="en-US" sz="1000" dirty="0"/>
              <a:t>      // Show the sprite. 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SetSpriteVisible</a:t>
            </a:r>
            <a:r>
              <a:rPr lang="en-US" sz="1000" dirty="0"/>
              <a:t>(SPRITE_INDEX, 1); </a:t>
            </a:r>
          </a:p>
          <a:p>
            <a:r>
              <a:rPr lang="en-US" sz="1000" dirty="0"/>
              <a:t>    }</a:t>
            </a:r>
          </a:p>
          <a:p>
            <a:endParaRPr lang="en-US" sz="1000" dirty="0"/>
          </a:p>
          <a:p>
            <a:r>
              <a:rPr lang="en-US" sz="1000" dirty="0"/>
              <a:t>  // Determine if the virtual "hide" button was pressed. </a:t>
            </a:r>
          </a:p>
          <a:p>
            <a:r>
              <a:rPr lang="en-US" sz="1000" dirty="0"/>
              <a:t>  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GetVirtualButtonPressed</a:t>
            </a:r>
            <a:r>
              <a:rPr lang="en-US" sz="1000" dirty="0"/>
              <a:t>(HIDE_BUTTON_INDEX)) </a:t>
            </a:r>
          </a:p>
          <a:p>
            <a:r>
              <a:rPr lang="en-US" sz="1000" dirty="0"/>
              <a:t>    { </a:t>
            </a:r>
          </a:p>
          <a:p>
            <a:r>
              <a:rPr lang="en-US" sz="1000" dirty="0"/>
              <a:t>      // Hide the sprite. 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SetSpriteVisible</a:t>
            </a:r>
            <a:r>
              <a:rPr lang="en-US" sz="1000" dirty="0"/>
              <a:t>(SPRITE_INDEX, 0); </a:t>
            </a:r>
          </a:p>
          <a:p>
            <a:r>
              <a:rPr lang="en-US" sz="1000" dirty="0"/>
              <a:t>    } </a:t>
            </a:r>
          </a:p>
          <a:p>
            <a:endParaRPr lang="en-US" sz="1000" dirty="0"/>
          </a:p>
          <a:p>
            <a:r>
              <a:rPr lang="en-US" sz="1000" dirty="0"/>
              <a:t>  // Refresh the screen.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::Sync();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800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686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2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-76200"/>
            <a:ext cx="4572000" cy="7325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/</a:t>
            </a:r>
            <a:r>
              <a:rPr lang="en-US" sz="1000" dirty="0"/>
              <a:t>/ This program demonstrates playing music </a:t>
            </a:r>
          </a:p>
          <a:p>
            <a:r>
              <a:rPr lang="en-US" sz="1000" dirty="0"/>
              <a:t>// when a virtual button is clicked by the mouse. </a:t>
            </a:r>
          </a:p>
          <a:p>
            <a:r>
              <a:rPr lang="en-US" sz="1000" dirty="0"/>
              <a:t>// Includes, namespace and prototypes 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template.h</a:t>
            </a:r>
            <a:r>
              <a:rPr lang="en-US" sz="1000" dirty="0"/>
              <a:t>" </a:t>
            </a:r>
          </a:p>
          <a:p>
            <a:r>
              <a:rPr lang="en-US" sz="1000" dirty="0"/>
              <a:t>using namespace AGK; </a:t>
            </a:r>
          </a:p>
          <a:p>
            <a:r>
              <a:rPr lang="en-US" sz="1000" dirty="0"/>
              <a:t>app App; </a:t>
            </a:r>
          </a:p>
          <a:p>
            <a:r>
              <a:rPr lang="en-US" sz="1000" dirty="0"/>
              <a:t>// Begin app, called once at the start </a:t>
            </a:r>
          </a:p>
          <a:p>
            <a:r>
              <a:rPr lang="en-US" sz="1000" dirty="0"/>
              <a:t>void app::Begin(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// Set the window title.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SetWindowTitle</a:t>
            </a:r>
            <a:r>
              <a:rPr lang="en-US" sz="1000" dirty="0"/>
              <a:t>("Music Player"); </a:t>
            </a:r>
          </a:p>
          <a:p>
            <a:r>
              <a:rPr lang="en-US" sz="1000" dirty="0"/>
              <a:t>// Set the virtual resolution.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SetVirtualResolution</a:t>
            </a:r>
            <a:r>
              <a:rPr lang="en-US" sz="1000" dirty="0"/>
              <a:t>(640, 480); </a:t>
            </a:r>
          </a:p>
          <a:p>
            <a:r>
              <a:rPr lang="en-US" sz="1000" dirty="0"/>
              <a:t>// Load the music files.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LoadMusic</a:t>
            </a:r>
            <a:r>
              <a:rPr lang="en-US" sz="1000" dirty="0"/>
              <a:t>(1, "MusicA.mp3");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LoadMusic</a:t>
            </a:r>
            <a:r>
              <a:rPr lang="en-US" sz="1000" dirty="0"/>
              <a:t>(2, "MusicB.mp3");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LoadMusic</a:t>
            </a:r>
            <a:r>
              <a:rPr lang="en-US" sz="1000" dirty="0"/>
              <a:t>(3, "MusicC.mp3"); </a:t>
            </a:r>
          </a:p>
          <a:p>
            <a:r>
              <a:rPr lang="en-US" sz="1000" dirty="0"/>
              <a:t>// Add the virtual buttons.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AddVirtualButton</a:t>
            </a:r>
            <a:r>
              <a:rPr lang="en-US" sz="1000" dirty="0"/>
              <a:t>(1, 220, 240, 100);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AddVirtualButton</a:t>
            </a:r>
            <a:r>
              <a:rPr lang="en-US" sz="1000" dirty="0"/>
              <a:t>(2, 320, 240, 100);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AddVirtualButton</a:t>
            </a:r>
            <a:r>
              <a:rPr lang="en-US" sz="1000" dirty="0"/>
              <a:t>(3, 420, 240, 100); </a:t>
            </a:r>
          </a:p>
          <a:p>
            <a:r>
              <a:rPr lang="en-US" sz="1000" dirty="0"/>
              <a:t>// Set the text for the virtual buttons.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SetVirtualButtonText</a:t>
            </a:r>
            <a:r>
              <a:rPr lang="en-US" sz="1000" dirty="0"/>
              <a:t>(1, "1");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SetVirtualButtonText</a:t>
            </a:r>
            <a:r>
              <a:rPr lang="en-US" sz="1000" dirty="0"/>
              <a:t>(2, "2");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SetVirtualButtonText</a:t>
            </a:r>
            <a:r>
              <a:rPr lang="en-US" sz="1000" dirty="0"/>
              <a:t>(3, "3");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// Main loop, called every frame </a:t>
            </a:r>
          </a:p>
          <a:p>
            <a:r>
              <a:rPr lang="en-US" sz="1000" dirty="0"/>
              <a:t>void app::Loop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// If button 1 was pressed, play music 1. </a:t>
            </a:r>
          </a:p>
          <a:p>
            <a:r>
              <a:rPr lang="en-US" sz="1000" dirty="0"/>
              <a:t>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GetVirtualButtonPressed</a:t>
            </a:r>
            <a:r>
              <a:rPr lang="en-US" sz="1000" dirty="0"/>
              <a:t>(1)) </a:t>
            </a:r>
          </a:p>
          <a:p>
            <a:r>
              <a:rPr lang="en-US" sz="1000" dirty="0"/>
              <a:t>{ </a:t>
            </a:r>
            <a:r>
              <a:rPr lang="en-US" sz="1000" dirty="0" err="1" smtClean="0"/>
              <a:t>agk</a:t>
            </a:r>
            <a:r>
              <a:rPr lang="en-US" sz="1000" dirty="0"/>
              <a:t>::</a:t>
            </a:r>
            <a:r>
              <a:rPr lang="en-US" sz="1000" dirty="0" err="1"/>
              <a:t>PlayMusic</a:t>
            </a:r>
            <a:r>
              <a:rPr lang="en-US" sz="1000" dirty="0"/>
              <a:t>(1);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// If button 2 was pressed, play music 2. </a:t>
            </a:r>
          </a:p>
          <a:p>
            <a:r>
              <a:rPr lang="en-US" sz="1000" dirty="0"/>
              <a:t>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GetVirtualButtonPressed</a:t>
            </a:r>
            <a:r>
              <a:rPr lang="en-US" sz="1000" dirty="0"/>
              <a:t>(2)) </a:t>
            </a:r>
          </a:p>
          <a:p>
            <a:r>
              <a:rPr lang="en-US" sz="1000" dirty="0"/>
              <a:t>{ </a:t>
            </a:r>
            <a:r>
              <a:rPr lang="en-US" sz="1000" dirty="0" err="1" smtClean="0"/>
              <a:t>agk</a:t>
            </a:r>
            <a:r>
              <a:rPr lang="en-US" sz="1000" dirty="0"/>
              <a:t>::</a:t>
            </a:r>
            <a:r>
              <a:rPr lang="en-US" sz="1000" dirty="0" err="1"/>
              <a:t>PlayMusic</a:t>
            </a:r>
            <a:r>
              <a:rPr lang="en-US" sz="1000" dirty="0"/>
              <a:t>(2); </a:t>
            </a:r>
            <a:r>
              <a:rPr lang="en-US" sz="1000" dirty="0" smtClean="0"/>
              <a:t>} </a:t>
            </a:r>
            <a:endParaRPr lang="en-US" sz="1000" dirty="0"/>
          </a:p>
          <a:p>
            <a:r>
              <a:rPr lang="en-US" sz="1000" dirty="0"/>
              <a:t>// If button 3 was pressed, play music 3. </a:t>
            </a:r>
          </a:p>
          <a:p>
            <a:r>
              <a:rPr lang="en-US" sz="1000" dirty="0"/>
              <a:t>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GetVirtualButtonPressed</a:t>
            </a:r>
            <a:r>
              <a:rPr lang="en-US" sz="1000" dirty="0"/>
              <a:t>(3)) </a:t>
            </a:r>
          </a:p>
          <a:p>
            <a:r>
              <a:rPr lang="en-US" sz="1000" dirty="0"/>
              <a:t>{ </a:t>
            </a:r>
            <a:r>
              <a:rPr lang="en-US" sz="1000" dirty="0" err="1" smtClean="0"/>
              <a:t>agk</a:t>
            </a:r>
            <a:r>
              <a:rPr lang="en-US" sz="1000" dirty="0"/>
              <a:t>::</a:t>
            </a:r>
            <a:r>
              <a:rPr lang="en-US" sz="1000" dirty="0" err="1"/>
              <a:t>PlayMusic</a:t>
            </a:r>
            <a:r>
              <a:rPr lang="en-US" sz="1000" dirty="0"/>
              <a:t>(3); </a:t>
            </a:r>
            <a:r>
              <a:rPr lang="en-US" sz="1000" dirty="0" smtClean="0"/>
              <a:t> } </a:t>
            </a:r>
            <a:endParaRPr lang="en-US" sz="1000" dirty="0"/>
          </a:p>
          <a:p>
            <a:r>
              <a:rPr lang="en-US" sz="1000" dirty="0"/>
              <a:t>// Refresh the screen.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::Sync(); </a:t>
            </a:r>
            <a:r>
              <a:rPr lang="en-US" sz="1000" dirty="0" smtClean="0"/>
              <a:t>} </a:t>
            </a:r>
            <a:endParaRPr lang="en-US" sz="1000" dirty="0"/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70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340600" cy="473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98464"/>
            <a:ext cx="7162800" cy="32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76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7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100950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/</a:t>
            </a:r>
            <a:r>
              <a:rPr lang="en-US" sz="1000" dirty="0"/>
              <a:t>/ This program simulates a falling ball. </a:t>
            </a:r>
          </a:p>
          <a:p>
            <a:r>
              <a:rPr lang="en-US" sz="1000" dirty="0"/>
              <a:t>// Includes, namespace and prototypes 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template.h</a:t>
            </a:r>
            <a:r>
              <a:rPr lang="en-US" sz="1000" dirty="0"/>
              <a:t>" </a:t>
            </a:r>
          </a:p>
          <a:p>
            <a:r>
              <a:rPr lang="en-US" sz="1000" dirty="0"/>
              <a:t>using namespace AGK; </a:t>
            </a:r>
          </a:p>
          <a:p>
            <a:r>
              <a:rPr lang="en-US" sz="1000" dirty="0"/>
              <a:t>app App; </a:t>
            </a:r>
          </a:p>
          <a:p>
            <a:r>
              <a:rPr lang="en-US" sz="1000" dirty="0"/>
              <a:t>// Global Constants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SCREEN_WIDTH = 640;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SCREEN_HEIGHT = 480;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BALL_IMAGE = 1;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BALL_SPRITE = 1;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float ACCELERATION = 0.98; </a:t>
            </a:r>
          </a:p>
          <a:p>
            <a:r>
              <a:rPr lang="en-US" sz="1000" dirty="0"/>
              <a:t>// Global variables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g_time</a:t>
            </a:r>
            <a:r>
              <a:rPr lang="en-US" sz="1000" dirty="0"/>
              <a:t> = 0;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g_distance</a:t>
            </a:r>
            <a:r>
              <a:rPr lang="en-US" sz="1000" dirty="0"/>
              <a:t> = 0; </a:t>
            </a:r>
          </a:p>
          <a:p>
            <a:r>
              <a:rPr lang="en-US" sz="1000" dirty="0"/>
              <a:t>// Begin app, called once at the start </a:t>
            </a:r>
          </a:p>
          <a:p>
            <a:r>
              <a:rPr lang="en-US" sz="1000" dirty="0"/>
              <a:t>void app::Begin( void ) </a:t>
            </a:r>
            <a:r>
              <a:rPr lang="en-US" sz="1000" dirty="0" smtClean="0"/>
              <a:t>{ </a:t>
            </a:r>
            <a:endParaRPr lang="en-US" sz="1000" dirty="0"/>
          </a:p>
          <a:p>
            <a:r>
              <a:rPr lang="en-US" sz="1000" dirty="0"/>
              <a:t>// Set the virtual resolution.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SetVirtualResolution</a:t>
            </a:r>
            <a:r>
              <a:rPr lang="en-US" sz="1000" dirty="0"/>
              <a:t>(SCREEN_WIDTH, SCREEN_HEIGHT); </a:t>
            </a:r>
          </a:p>
          <a:p>
            <a:r>
              <a:rPr lang="en-US" sz="1000" dirty="0"/>
              <a:t>// Set the window title.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SetWindowTitle</a:t>
            </a:r>
            <a:r>
              <a:rPr lang="en-US" sz="1000" dirty="0"/>
              <a:t>("Free Fall"); </a:t>
            </a:r>
          </a:p>
          <a:p>
            <a:r>
              <a:rPr lang="en-US" sz="1000" dirty="0"/>
              <a:t>// Load the ball image.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(BALL_IMAGE, "</a:t>
            </a:r>
            <a:r>
              <a:rPr lang="en-US" sz="1000" dirty="0" err="1"/>
              <a:t>ball.png</a:t>
            </a:r>
            <a:r>
              <a:rPr lang="en-US" sz="1000" dirty="0"/>
              <a:t>");</a:t>
            </a:r>
          </a:p>
          <a:p>
            <a:r>
              <a:rPr lang="en-US" sz="1000" dirty="0" smtClean="0"/>
              <a:t>/</a:t>
            </a:r>
            <a:r>
              <a:rPr lang="en-US" sz="1000" dirty="0"/>
              <a:t>/ Create the ball sprite.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CreateSprite</a:t>
            </a:r>
            <a:r>
              <a:rPr lang="en-US" sz="1000" dirty="0"/>
              <a:t>(BALL_SPRITE, BALL_IMAGE); </a:t>
            </a:r>
          </a:p>
          <a:p>
            <a:r>
              <a:rPr lang="en-US" sz="1000" dirty="0"/>
              <a:t>// Set the starting position of the ball sprite.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SetSpriteX</a:t>
            </a:r>
            <a:r>
              <a:rPr lang="en-US" sz="1000" dirty="0"/>
              <a:t>(BALL_SPRITE, SCREEN_WIDTH / 2 -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GetSpriteWidth</a:t>
            </a:r>
            <a:r>
              <a:rPr lang="en-US" sz="1000" dirty="0"/>
              <a:t>(BALL_SPRITE) / 2);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// Main loop, called every frame </a:t>
            </a:r>
          </a:p>
          <a:p>
            <a:r>
              <a:rPr lang="en-US" sz="1000" dirty="0"/>
              <a:t>void app::Loop ( void ) </a:t>
            </a:r>
            <a:r>
              <a:rPr lang="en-US" sz="1000" dirty="0" smtClean="0"/>
              <a:t>{ </a:t>
            </a:r>
            <a:endParaRPr lang="en-US" sz="1000" dirty="0"/>
          </a:p>
          <a:p>
            <a:r>
              <a:rPr lang="en-US" sz="1000" dirty="0"/>
              <a:t>// Get the Y-coordinate of the ball sprite. </a:t>
            </a:r>
          </a:p>
          <a:p>
            <a:r>
              <a:rPr lang="en-US" sz="1000" dirty="0"/>
              <a:t>float y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GetSpriteY</a:t>
            </a:r>
            <a:r>
              <a:rPr lang="en-US" sz="1000" dirty="0"/>
              <a:t>(BALL_SPRITE); </a:t>
            </a:r>
          </a:p>
          <a:p>
            <a:r>
              <a:rPr lang="en-US" sz="1000" dirty="0"/>
              <a:t>// If the ball is above the bottom of the screen, </a:t>
            </a:r>
          </a:p>
          <a:p>
            <a:r>
              <a:rPr lang="en-US" sz="1000" dirty="0"/>
              <a:t>// then update its position. </a:t>
            </a:r>
          </a:p>
          <a:p>
            <a:r>
              <a:rPr lang="en-US" sz="1000" dirty="0"/>
              <a:t>if (y &lt; SCREEN_HEIGHT -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GetSpriteHeight</a:t>
            </a:r>
            <a:r>
              <a:rPr lang="en-US" sz="1000" dirty="0"/>
              <a:t>(BALL_SPRITE))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// Calculate the object's distance using the </a:t>
            </a:r>
          </a:p>
          <a:p>
            <a:r>
              <a:rPr lang="en-US" sz="1000" dirty="0"/>
              <a:t>// distance formula. </a:t>
            </a:r>
          </a:p>
          <a:p>
            <a:r>
              <a:rPr lang="en-US" sz="1000" dirty="0" err="1"/>
              <a:t>g_distance</a:t>
            </a:r>
            <a:r>
              <a:rPr lang="en-US" sz="1000" dirty="0"/>
              <a:t> = 0.5 * ACCELERATION * </a:t>
            </a:r>
            <a:r>
              <a:rPr lang="en-US" sz="1000" dirty="0" err="1"/>
              <a:t>g_time</a:t>
            </a:r>
            <a:r>
              <a:rPr lang="en-US" sz="1000" dirty="0"/>
              <a:t> * </a:t>
            </a:r>
            <a:r>
              <a:rPr lang="en-US" sz="1000" dirty="0" err="1"/>
              <a:t>g_time</a:t>
            </a:r>
            <a:r>
              <a:rPr lang="en-US" sz="1000" dirty="0"/>
              <a:t>; </a:t>
            </a:r>
          </a:p>
          <a:p>
            <a:r>
              <a:rPr lang="en-US" sz="1000" dirty="0"/>
              <a:t>// Set the Y-coordinate of the ball sprite to </a:t>
            </a:r>
          </a:p>
          <a:p>
            <a:r>
              <a:rPr lang="en-US" sz="1000" dirty="0"/>
              <a:t>// the distance. </a:t>
            </a:r>
          </a:p>
          <a:p>
            <a:r>
              <a:rPr lang="en-US" sz="1000" dirty="0"/>
              <a:t>y = </a:t>
            </a:r>
            <a:r>
              <a:rPr lang="en-US" sz="1000" dirty="0" err="1"/>
              <a:t>g_distance</a:t>
            </a:r>
            <a:r>
              <a:rPr lang="en-US" sz="1000" dirty="0"/>
              <a:t>; </a:t>
            </a:r>
          </a:p>
          <a:p>
            <a:r>
              <a:rPr lang="en-US" sz="1000" dirty="0"/>
              <a:t>// Increment time. </a:t>
            </a:r>
          </a:p>
          <a:p>
            <a:r>
              <a:rPr lang="en-US" sz="1000" dirty="0" err="1"/>
              <a:t>g_time</a:t>
            </a:r>
            <a:r>
              <a:rPr lang="en-US" sz="1000" dirty="0"/>
              <a:t>++;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// Else, set the Y-coordinate of the ball sprite at </a:t>
            </a:r>
          </a:p>
          <a:p>
            <a:r>
              <a:rPr lang="en-US" sz="1000" dirty="0"/>
              <a:t>// the bottom of the screen. </a:t>
            </a:r>
          </a:p>
          <a:p>
            <a:r>
              <a:rPr lang="en-US" sz="1000" dirty="0"/>
              <a:t>else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y = SCREEN_HEIGHT -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GetSpriteHeight</a:t>
            </a:r>
            <a:r>
              <a:rPr lang="en-US" sz="1000" dirty="0"/>
              <a:t>(BALL_SPRITE);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Update the Y-coordinate of the ball sprite.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SetSpriteY</a:t>
            </a:r>
            <a:r>
              <a:rPr lang="en-US" sz="1000" dirty="0"/>
              <a:t>(BALL_SPRITE, y); </a:t>
            </a:r>
          </a:p>
          <a:p>
            <a:endParaRPr lang="en-US" sz="1000" dirty="0"/>
          </a:p>
          <a:p>
            <a:r>
              <a:rPr lang="en-US" sz="1000" dirty="0"/>
              <a:t>// Refresh the screen.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::Sync();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4550136" y="0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/</a:t>
            </a:r>
            <a:r>
              <a:rPr lang="en-US" sz="1000" dirty="0"/>
              <a:t>/ Else, set the Y-coordinate of the ball sprite at </a:t>
            </a:r>
          </a:p>
          <a:p>
            <a:r>
              <a:rPr lang="en-US" sz="1000" dirty="0"/>
              <a:t>// the bottom of the screen. </a:t>
            </a:r>
          </a:p>
          <a:p>
            <a:r>
              <a:rPr lang="en-US" sz="1000" dirty="0"/>
              <a:t>else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y = SCREEN_HEIGHT -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GetSpriteHeight</a:t>
            </a:r>
            <a:r>
              <a:rPr lang="en-US" sz="1000" dirty="0"/>
              <a:t>(BALL_SPRITE);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Update the Y-coordinate of the ball sprite.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SetSpriteY</a:t>
            </a:r>
            <a:r>
              <a:rPr lang="en-US" sz="1000" dirty="0"/>
              <a:t>(BALL_SPRITE, y); </a:t>
            </a:r>
          </a:p>
          <a:p>
            <a:endParaRPr lang="en-US" sz="1000" dirty="0"/>
          </a:p>
          <a:p>
            <a:r>
              <a:rPr lang="en-US" sz="1000" dirty="0"/>
              <a:t>// Refresh the screen.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::Sync();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  <a:p>
            <a:endParaRPr lang="en-US" sz="1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43400" y="41148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FreeFall.cpp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err="1" smtClean="0"/>
              <a:t>ball.png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 err="1" smtClean="0"/>
              <a:t>gDrive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7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5918200" cy="44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8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6388100" cy="4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2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143000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1) First program and introduction to data types and control structures with applications for games learning how to use the programming environment Mar 25-27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2) Objects, encapsulation, abstract data types, data protection and scope April 1-3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3) Basic data structures and how to use them, opening files and performing operations on files –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April 8-10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4) Algorithms on data structures, algorithms for specific tasks, simple AI and planning type algorithms, game AI algorithms April 15-17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1 Due – April 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5) More AI: search, heuristics, optimization, decision trees, supervised/unsupervised learning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22-24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6) Game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API and/or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vent-oriented programming, model view controller, map reduce filter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29, May 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Basic threads models and some simple databases </a:t>
            </a:r>
            <a:r>
              <a:rPr lang="en-US" sz="1400" dirty="0" err="1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SQLite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May 6-8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Graphics programming,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textures, 3D models and rotations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13-15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2 Due May 15</a:t>
            </a:r>
            <a:endParaRPr lang="en-US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How to download an API and learn how to use functions in that API, Windows Foundation Classes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20-22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Designing and implementing a simple game in C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++ May 27-29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Selected topics – Gesture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recognition 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depth controllers like the Microsoft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Kinect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Network Programming &amp; TCP/IP, OSC June 3-5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Working on student projects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10-12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project presentations Project 3/Final Project Due June 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7047331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200"/>
            <a:ext cx="65306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04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3293"/>
            <a:ext cx="5181600" cy="27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2591819"/>
            <a:ext cx="5016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on App Game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</a:p>
          <a:p>
            <a:r>
              <a:rPr lang="en-US" dirty="0" smtClean="0"/>
              <a:t>Buttons</a:t>
            </a:r>
          </a:p>
          <a:p>
            <a:r>
              <a:rPr lang="en-US" dirty="0" smtClean="0"/>
              <a:t>Mouse</a:t>
            </a:r>
          </a:p>
          <a:p>
            <a:r>
              <a:rPr lang="en-US" dirty="0" smtClean="0"/>
              <a:t>Play MP3’s!</a:t>
            </a:r>
          </a:p>
          <a:p>
            <a:r>
              <a:rPr lang="en-US" dirty="0" smtClean="0"/>
              <a:t>Game Physics and kinematic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96604"/>
            <a:ext cx="4191000" cy="3061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31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Sample Game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04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narwhal </a:t>
            </a:r>
            <a:r>
              <a:rPr lang="en-US" dirty="0">
                <a:solidFill>
                  <a:schemeClr val="bg1"/>
                </a:solidFill>
              </a:rPr>
              <a:t>tries to escape evil </a:t>
            </a:r>
            <a:r>
              <a:rPr lang="en-US" dirty="0" err="1">
                <a:solidFill>
                  <a:schemeClr val="bg1"/>
                </a:solidFill>
              </a:rPr>
              <a:t>eskimo</a:t>
            </a:r>
            <a:r>
              <a:rPr lang="en-US" dirty="0">
                <a:solidFill>
                  <a:schemeClr val="bg1"/>
                </a:solidFill>
              </a:rPr>
              <a:t> that wants its tusk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so it swims so hard that it flies into space!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that’s </a:t>
            </a:r>
            <a:r>
              <a:rPr lang="en-US" dirty="0">
                <a:solidFill>
                  <a:schemeClr val="bg1"/>
                </a:solidFill>
              </a:rPr>
              <a:t>level 2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space </a:t>
            </a:r>
            <a:r>
              <a:rPr lang="en-US" dirty="0">
                <a:solidFill>
                  <a:schemeClr val="bg1"/>
                </a:solidFill>
              </a:rPr>
              <a:t>level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 in space it is trying to dodge space trash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 like old soviet satellites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 and impales them with its HORN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1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387791" cy="54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0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materials for the </a:t>
            </a:r>
            <a:r>
              <a:rPr lang="en-US" u="sng" dirty="0" smtClean="0"/>
              <a:t>Animations exercise</a:t>
            </a:r>
            <a:r>
              <a:rPr lang="en-US" dirty="0" smtClean="0"/>
              <a:t> are in the Google Drive in a folder called </a:t>
            </a:r>
            <a:r>
              <a:rPr lang="en-US" dirty="0" err="1" smtClean="0"/>
              <a:t>WalkingMan</a:t>
            </a:r>
            <a:r>
              <a:rPr lang="en-US" dirty="0" smtClean="0"/>
              <a:t>. 8 .</a:t>
            </a:r>
            <a:r>
              <a:rPr lang="en-US" dirty="0" err="1" smtClean="0"/>
              <a:t>png’s</a:t>
            </a:r>
            <a:r>
              <a:rPr lang="en-US" dirty="0" smtClean="0"/>
              <a:t> and 1 .</a:t>
            </a:r>
            <a:r>
              <a:rPr lang="en-US" dirty="0" err="1" smtClean="0"/>
              <a:t>cpp</a:t>
            </a:r>
            <a:r>
              <a:rPr lang="en-US" dirty="0"/>
              <a:t> </a:t>
            </a:r>
            <a:r>
              <a:rPr lang="en-US" dirty="0" smtClean="0"/>
              <a:t>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9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00" y="0"/>
            <a:ext cx="4572000" cy="1271117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/>
          </a:p>
          <a:p>
            <a:r>
              <a:rPr lang="en-US" sz="1000" dirty="0"/>
              <a:t>// This program demonstrates </a:t>
            </a:r>
            <a:r>
              <a:rPr lang="en-US" sz="1000" dirty="0" err="1"/>
              <a:t>cel</a:t>
            </a:r>
            <a:r>
              <a:rPr lang="en-US" sz="1000" dirty="0"/>
              <a:t> animation. </a:t>
            </a:r>
          </a:p>
          <a:p>
            <a:endParaRPr lang="en-US" sz="1000" dirty="0"/>
          </a:p>
          <a:p>
            <a:r>
              <a:rPr lang="en-US" sz="1000" dirty="0"/>
              <a:t>// Includes, namespace and prototypes 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template.h</a:t>
            </a:r>
            <a:r>
              <a:rPr lang="en-US" sz="1000" dirty="0"/>
              <a:t>" </a:t>
            </a:r>
          </a:p>
          <a:p>
            <a:r>
              <a:rPr lang="en-US" sz="1000" dirty="0"/>
              <a:t>using namespace AGK; </a:t>
            </a:r>
          </a:p>
          <a:p>
            <a:r>
              <a:rPr lang="en-US" sz="1000" dirty="0"/>
              <a:t>app App; </a:t>
            </a:r>
          </a:p>
          <a:p>
            <a:endParaRPr lang="en-US" sz="1000" dirty="0"/>
          </a:p>
          <a:p>
            <a:r>
              <a:rPr lang="en-US" sz="1000" dirty="0"/>
              <a:t>// Constants</a:t>
            </a:r>
          </a:p>
          <a:p>
            <a:endParaRPr lang="en-US" sz="1000" dirty="0"/>
          </a:p>
          <a:p>
            <a:r>
              <a:rPr lang="en-US" sz="1000" dirty="0" err="1" smtClean="0"/>
              <a:t>const</a:t>
            </a:r>
            <a:r>
              <a:rPr lang="en-US" sz="1000" dirty="0" smtClean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SCREEN_WIDTH = 640;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SCREEN_HEIGHT = 480;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FIRST_IMAGE = 1;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LAST_IMAGE = 8;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SPRITE_INDEX = 1;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float FPS = 8; </a:t>
            </a:r>
          </a:p>
          <a:p>
            <a:r>
              <a:rPr lang="en-US" sz="1000" dirty="0" err="1"/>
              <a:t>const</a:t>
            </a:r>
            <a:r>
              <a:rPr lang="en-US" sz="1000" dirty="0"/>
              <a:t> </a:t>
            </a:r>
            <a:r>
              <a:rPr lang="en-US" sz="1000" dirty="0" err="1"/>
              <a:t>int</a:t>
            </a:r>
            <a:r>
              <a:rPr lang="en-US" sz="1000" dirty="0"/>
              <a:t> MODE = 0; </a:t>
            </a:r>
          </a:p>
          <a:p>
            <a:endParaRPr lang="en-US" sz="1000" dirty="0"/>
          </a:p>
          <a:p>
            <a:r>
              <a:rPr lang="en-US" sz="1000" dirty="0"/>
              <a:t>// Begin app, called once at the start </a:t>
            </a:r>
          </a:p>
          <a:p>
            <a:r>
              <a:rPr lang="en-US" sz="1000" dirty="0"/>
              <a:t>void app::Begin(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// Set the window title.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SetWindowTitle</a:t>
            </a:r>
            <a:r>
              <a:rPr lang="en-US" sz="1000" dirty="0"/>
              <a:t>("</a:t>
            </a:r>
            <a:r>
              <a:rPr lang="en-US" sz="1000" dirty="0" err="1"/>
              <a:t>Cel</a:t>
            </a:r>
            <a:r>
              <a:rPr lang="en-US" sz="1000" dirty="0"/>
              <a:t> Animation"); </a:t>
            </a:r>
          </a:p>
          <a:p>
            <a:endParaRPr lang="en-US" sz="1000" dirty="0"/>
          </a:p>
          <a:p>
            <a:r>
              <a:rPr lang="en-US" sz="1000" dirty="0"/>
              <a:t>// Set the virtual resolution.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SetVirtualResolution</a:t>
            </a:r>
            <a:r>
              <a:rPr lang="en-US" sz="1000" dirty="0"/>
              <a:t>(SCREEN_WIDTH, SCREEN_HEIGHT); </a:t>
            </a:r>
          </a:p>
          <a:p>
            <a:endParaRPr lang="en-US" sz="1000" dirty="0"/>
          </a:p>
          <a:p>
            <a:r>
              <a:rPr lang="en-US" sz="1000" dirty="0"/>
              <a:t>// Set the frame rate and mode.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SetSyncRate</a:t>
            </a:r>
            <a:r>
              <a:rPr lang="en-US" sz="1000" dirty="0"/>
              <a:t>(FPS, MODE); </a:t>
            </a:r>
          </a:p>
          <a:p>
            <a:endParaRPr lang="en-US" sz="1000" dirty="0"/>
          </a:p>
          <a:p>
            <a:r>
              <a:rPr lang="en-US" sz="1000" dirty="0"/>
              <a:t>// Load the walking man images.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(1, "WalkingMan1.png", 1);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(2, "WalkingMan2.png", 1);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(3, "WalkingMan3.png", 1);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(4, "WalkingMan4.png", 1);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(5, "WalkingMan5.png", 1);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(6, "WalkingMan6.png", 1);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(7, "WalkingMan7.png", 1);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LoadImage</a:t>
            </a:r>
            <a:r>
              <a:rPr lang="en-US" sz="1000" dirty="0"/>
              <a:t>(8, "WalkingMan8.png", 1); </a:t>
            </a:r>
          </a:p>
          <a:p>
            <a:endParaRPr lang="en-US" sz="1000" dirty="0"/>
          </a:p>
          <a:p>
            <a:r>
              <a:rPr lang="en-US" sz="1000" dirty="0"/>
              <a:t>// Create the sprite using the first frame of animation.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CreateSprite</a:t>
            </a:r>
            <a:r>
              <a:rPr lang="en-US" sz="1000" dirty="0"/>
              <a:t>(SPRITE_INDEX, FIRST_IMAGE); </a:t>
            </a:r>
          </a:p>
          <a:p>
            <a:endParaRPr lang="en-US" sz="1000" dirty="0"/>
          </a:p>
          <a:p>
            <a:r>
              <a:rPr lang="en-US" sz="1000" dirty="0"/>
              <a:t>// Calculate the sprite's position.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spriteWidth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GetSpriteWidth</a:t>
            </a:r>
            <a:r>
              <a:rPr lang="en-US" sz="1000" dirty="0"/>
              <a:t>(SPRITE_INDEX);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spriteHeight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GetSpriteHeight</a:t>
            </a:r>
            <a:r>
              <a:rPr lang="en-US" sz="1000" dirty="0"/>
              <a:t>(SPRITE_INDEX);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spriteX</a:t>
            </a:r>
            <a:r>
              <a:rPr lang="en-US" sz="1000" dirty="0"/>
              <a:t> = SCREEN_WIDTH / 2 - </a:t>
            </a:r>
            <a:r>
              <a:rPr lang="en-US" sz="1000" dirty="0" err="1"/>
              <a:t>spriteWidth</a:t>
            </a:r>
            <a:r>
              <a:rPr lang="en-US" sz="1000" dirty="0"/>
              <a:t> / 2;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spriteY</a:t>
            </a:r>
            <a:r>
              <a:rPr lang="en-US" sz="1000" dirty="0"/>
              <a:t> = SCREEN_HEIGHT / 2 - </a:t>
            </a:r>
            <a:r>
              <a:rPr lang="en-US" sz="1000" dirty="0" err="1"/>
              <a:t>spriteHeight</a:t>
            </a:r>
            <a:r>
              <a:rPr lang="en-US" sz="1000" dirty="0"/>
              <a:t> / 2; </a:t>
            </a:r>
          </a:p>
          <a:p>
            <a:endParaRPr lang="en-US" sz="1000" dirty="0"/>
          </a:p>
          <a:p>
            <a:r>
              <a:rPr lang="en-US" sz="1000" dirty="0"/>
              <a:t>// Set the sprite's position.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SetSpritePosition</a:t>
            </a:r>
            <a:r>
              <a:rPr lang="en-US" sz="1000" dirty="0"/>
              <a:t>(SPRITE_INDEX, </a:t>
            </a:r>
            <a:r>
              <a:rPr lang="en-US" sz="1000" dirty="0" err="1"/>
              <a:t>spriteX</a:t>
            </a:r>
            <a:r>
              <a:rPr lang="en-US" sz="1000" dirty="0"/>
              <a:t>, </a:t>
            </a:r>
            <a:r>
              <a:rPr lang="en-US" sz="1000" dirty="0" err="1"/>
              <a:t>spriteY</a:t>
            </a:r>
            <a:r>
              <a:rPr lang="en-US" sz="1000" dirty="0"/>
              <a:t>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Main loop, called every frame </a:t>
            </a:r>
          </a:p>
          <a:p>
            <a:r>
              <a:rPr lang="en-US" sz="1000" dirty="0"/>
              <a:t>void app::Loop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// Get the sprite's image number. </a:t>
            </a:r>
          </a:p>
          <a:p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currentImage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GetSpriteImageID</a:t>
            </a:r>
            <a:r>
              <a:rPr lang="en-US" sz="1000" dirty="0"/>
              <a:t>(SPRITE_INDEX); </a:t>
            </a:r>
          </a:p>
          <a:p>
            <a:endParaRPr lang="en-US" sz="1000" dirty="0"/>
          </a:p>
          <a:p>
            <a:r>
              <a:rPr lang="en-US" sz="1000" dirty="0"/>
              <a:t>// Update the sprite's image number. </a:t>
            </a:r>
          </a:p>
          <a:p>
            <a:r>
              <a:rPr lang="en-US" sz="1000" dirty="0"/>
              <a:t>if (</a:t>
            </a:r>
            <a:r>
              <a:rPr lang="en-US" sz="1000" dirty="0" err="1"/>
              <a:t>currentImage</a:t>
            </a:r>
            <a:r>
              <a:rPr lang="en-US" sz="1000" dirty="0"/>
              <a:t> == LAST_IMAGE)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 err="1"/>
              <a:t>currentImage</a:t>
            </a:r>
            <a:r>
              <a:rPr lang="en-US" sz="1000" dirty="0"/>
              <a:t> = FIRST_IMAGE;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else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{ </a:t>
            </a:r>
          </a:p>
          <a:p>
            <a:r>
              <a:rPr lang="en-US" sz="1000" dirty="0" err="1"/>
              <a:t>currentImage</a:t>
            </a:r>
            <a:r>
              <a:rPr lang="en-US" sz="1000" dirty="0"/>
              <a:t>++;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Set the sprite's image number.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SetSpriteImage</a:t>
            </a:r>
            <a:r>
              <a:rPr lang="en-US" sz="1000" dirty="0"/>
              <a:t>(SPRITE_INDEX, </a:t>
            </a:r>
            <a:r>
              <a:rPr lang="en-US" sz="1000" dirty="0" err="1"/>
              <a:t>currentImage</a:t>
            </a:r>
            <a:r>
              <a:rPr lang="en-US" sz="1000" dirty="0"/>
              <a:t>); </a:t>
            </a:r>
          </a:p>
          <a:p>
            <a:endParaRPr lang="en-US" sz="1000" dirty="0"/>
          </a:p>
          <a:p>
            <a:r>
              <a:rPr lang="en-US" sz="1000" dirty="0"/>
              <a:t>// Refresh the screen.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::Sync();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23499"/>
            <a:ext cx="4572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// Calculate the sprite's position.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spriteWidth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GetSpriteWidth</a:t>
            </a:r>
            <a:r>
              <a:rPr lang="en-US" sz="1000" dirty="0"/>
              <a:t>(SPRITE_INDEX);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spriteHeight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GetSpriteHeight</a:t>
            </a:r>
            <a:r>
              <a:rPr lang="en-US" sz="1000" dirty="0"/>
              <a:t>(SPRITE_INDEX);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spriteX</a:t>
            </a:r>
            <a:r>
              <a:rPr lang="en-US" sz="1000" dirty="0"/>
              <a:t> = SCREEN_WIDTH / 2 - </a:t>
            </a:r>
            <a:r>
              <a:rPr lang="en-US" sz="1000" dirty="0" err="1"/>
              <a:t>spriteWidth</a:t>
            </a:r>
            <a:r>
              <a:rPr lang="en-US" sz="1000" dirty="0"/>
              <a:t> / 2; </a:t>
            </a:r>
          </a:p>
          <a:p>
            <a:r>
              <a:rPr lang="en-US" sz="1000" dirty="0"/>
              <a:t>float </a:t>
            </a:r>
            <a:r>
              <a:rPr lang="en-US" sz="1000" dirty="0" err="1"/>
              <a:t>spriteY</a:t>
            </a:r>
            <a:r>
              <a:rPr lang="en-US" sz="1000" dirty="0"/>
              <a:t> = SCREEN_HEIGHT / 2 - </a:t>
            </a:r>
            <a:r>
              <a:rPr lang="en-US" sz="1000" dirty="0" err="1"/>
              <a:t>spriteHeight</a:t>
            </a:r>
            <a:r>
              <a:rPr lang="en-US" sz="1000" dirty="0"/>
              <a:t> / 2; </a:t>
            </a:r>
          </a:p>
          <a:p>
            <a:endParaRPr lang="en-US" sz="1000" dirty="0"/>
          </a:p>
          <a:p>
            <a:r>
              <a:rPr lang="en-US" sz="1000" dirty="0"/>
              <a:t>// Set the sprite's position.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SetSpritePosition</a:t>
            </a:r>
            <a:r>
              <a:rPr lang="en-US" sz="1000" dirty="0"/>
              <a:t>(SPRITE_INDEX, </a:t>
            </a:r>
            <a:r>
              <a:rPr lang="en-US" sz="1000" dirty="0" err="1"/>
              <a:t>spriteX</a:t>
            </a:r>
            <a:r>
              <a:rPr lang="en-US" sz="1000" dirty="0"/>
              <a:t>, </a:t>
            </a:r>
            <a:r>
              <a:rPr lang="en-US" sz="1000" dirty="0" err="1"/>
              <a:t>spriteY</a:t>
            </a:r>
            <a:r>
              <a:rPr lang="en-US" sz="1000" dirty="0"/>
              <a:t>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Main loop, called every frame </a:t>
            </a:r>
          </a:p>
          <a:p>
            <a:r>
              <a:rPr lang="en-US" sz="1000" dirty="0"/>
              <a:t>void app::Loop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// Get the sprite's image number. </a:t>
            </a:r>
          </a:p>
          <a:p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currentImage</a:t>
            </a:r>
            <a:r>
              <a:rPr lang="en-US" sz="1000" dirty="0"/>
              <a:t> =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GetSpriteImageID</a:t>
            </a:r>
            <a:r>
              <a:rPr lang="en-US" sz="1000" dirty="0"/>
              <a:t>(SPRITE_INDEX); </a:t>
            </a:r>
          </a:p>
          <a:p>
            <a:endParaRPr lang="en-US" sz="1000" dirty="0"/>
          </a:p>
          <a:p>
            <a:r>
              <a:rPr lang="en-US" sz="1000" dirty="0"/>
              <a:t>// Update the sprite's image number. </a:t>
            </a:r>
          </a:p>
          <a:p>
            <a:r>
              <a:rPr lang="en-US" sz="1000" dirty="0"/>
              <a:t>if (</a:t>
            </a:r>
            <a:r>
              <a:rPr lang="en-US" sz="1000" dirty="0" err="1"/>
              <a:t>currentImage</a:t>
            </a:r>
            <a:r>
              <a:rPr lang="en-US" sz="1000" dirty="0"/>
              <a:t> == LAST_IMAGE)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 err="1"/>
              <a:t>currentImage</a:t>
            </a:r>
            <a:r>
              <a:rPr lang="en-US" sz="1000" dirty="0"/>
              <a:t> = FIRST_IMAGE;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else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{ </a:t>
            </a:r>
          </a:p>
          <a:p>
            <a:r>
              <a:rPr lang="en-US" sz="1000" dirty="0" err="1"/>
              <a:t>currentImage</a:t>
            </a:r>
            <a:r>
              <a:rPr lang="en-US" sz="1000" dirty="0"/>
              <a:t>++;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Set the sprite's image number.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SetSpriteImage</a:t>
            </a:r>
            <a:r>
              <a:rPr lang="en-US" sz="1000" dirty="0"/>
              <a:t>(SPRITE_INDEX, </a:t>
            </a:r>
            <a:r>
              <a:rPr lang="en-US" sz="1000" dirty="0" err="1"/>
              <a:t>currentImage</a:t>
            </a:r>
            <a:r>
              <a:rPr lang="en-US" sz="1000" dirty="0"/>
              <a:t>); </a:t>
            </a:r>
          </a:p>
          <a:p>
            <a:endParaRPr lang="en-US" sz="1000" dirty="0"/>
          </a:p>
          <a:p>
            <a:r>
              <a:rPr lang="en-US" sz="1000" dirty="0"/>
              <a:t>// Refresh the screen. </a:t>
            </a:r>
          </a:p>
          <a:p>
            <a:r>
              <a:rPr lang="en-US" sz="1000" dirty="0" err="1"/>
              <a:t>agk</a:t>
            </a:r>
            <a:r>
              <a:rPr lang="en-US" sz="1000" dirty="0"/>
              <a:t>::Sync(); </a:t>
            </a:r>
          </a:p>
          <a:p>
            <a:r>
              <a:rPr lang="en-US" sz="1000" dirty="0"/>
              <a:t>} </a:t>
            </a:r>
          </a:p>
          <a:p>
            <a:endParaRPr lang="en-US" sz="1000" dirty="0"/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42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Mouse aka </a:t>
            </a:r>
            <a:r>
              <a:rPr lang="en-US" i="1" dirty="0" smtClean="0"/>
              <a:t>el </a:t>
            </a:r>
            <a:r>
              <a:rPr lang="en-US" i="1" dirty="0" err="1" smtClean="0"/>
              <a:t>raton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03400"/>
            <a:ext cx="75565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52400"/>
            <a:ext cx="163878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56" y="17136"/>
            <a:ext cx="4572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/</a:t>
            </a:r>
            <a:r>
              <a:rPr lang="en-US" sz="1000" dirty="0"/>
              <a:t>/ This program demonstrates pressing </a:t>
            </a:r>
          </a:p>
          <a:p>
            <a:r>
              <a:rPr lang="en-US" sz="1000" dirty="0"/>
              <a:t>// the left or right mouse buttons. </a:t>
            </a:r>
          </a:p>
          <a:p>
            <a:endParaRPr lang="en-US" sz="1000" dirty="0"/>
          </a:p>
          <a:p>
            <a:r>
              <a:rPr lang="en-US" sz="1000" dirty="0"/>
              <a:t>// Includes, namespace and prototypes </a:t>
            </a:r>
          </a:p>
          <a:p>
            <a:r>
              <a:rPr lang="en-US" sz="1000" dirty="0"/>
              <a:t>#include "</a:t>
            </a:r>
            <a:r>
              <a:rPr lang="en-US" sz="1000" dirty="0" err="1"/>
              <a:t>template.h</a:t>
            </a:r>
            <a:r>
              <a:rPr lang="en-US" sz="1000" dirty="0"/>
              <a:t>" </a:t>
            </a:r>
          </a:p>
          <a:p>
            <a:r>
              <a:rPr lang="en-US" sz="1000" dirty="0"/>
              <a:t>using namespace AGK; </a:t>
            </a:r>
          </a:p>
          <a:p>
            <a:r>
              <a:rPr lang="en-US" sz="1000" dirty="0"/>
              <a:t>app App; </a:t>
            </a:r>
          </a:p>
          <a:p>
            <a:endParaRPr lang="en-US" sz="1000" dirty="0"/>
          </a:p>
          <a:p>
            <a:r>
              <a:rPr lang="en-US" sz="1000" dirty="0"/>
              <a:t>// Begin app, called once at the start </a:t>
            </a:r>
          </a:p>
          <a:p>
            <a:r>
              <a:rPr lang="en-US" sz="1000" dirty="0"/>
              <a:t>void app::Begin(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  // Set the window title and the virtual resolution.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SetWindowTitle</a:t>
            </a:r>
            <a:r>
              <a:rPr lang="en-US" sz="1000" dirty="0"/>
              <a:t>("Mouse Presses");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SetVirtualResolution</a:t>
            </a:r>
            <a:r>
              <a:rPr lang="en-US" sz="1000" dirty="0"/>
              <a:t>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GetDeviceWidth</a:t>
            </a:r>
            <a:r>
              <a:rPr lang="en-US" sz="1000" dirty="0"/>
              <a:t>(),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GetDeviceHeight</a:t>
            </a:r>
            <a:r>
              <a:rPr lang="en-US" sz="1000" dirty="0"/>
              <a:t>());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// Main loop, called every frame </a:t>
            </a:r>
          </a:p>
          <a:p>
            <a:r>
              <a:rPr lang="en-US" sz="1000" dirty="0"/>
              <a:t>void app::Loop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  // Determine if the left mouse button was pressed. </a:t>
            </a:r>
          </a:p>
          <a:p>
            <a:r>
              <a:rPr lang="en-US" sz="1000" dirty="0"/>
              <a:t>  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GetRawMouseLeftPressed</a:t>
            </a:r>
            <a:r>
              <a:rPr lang="en-US" sz="1000" dirty="0"/>
              <a:t>()) </a:t>
            </a:r>
          </a:p>
          <a:p>
            <a:r>
              <a:rPr lang="en-US" sz="1000" dirty="0"/>
              <a:t>    { </a:t>
            </a:r>
          </a:p>
          <a:p>
            <a:r>
              <a:rPr lang="en-US" sz="1000" dirty="0"/>
              <a:t>      // Create a sprite using the "</a:t>
            </a:r>
            <a:r>
              <a:rPr lang="en-US" sz="1000" dirty="0" err="1"/>
              <a:t>mouse.png</a:t>
            </a:r>
            <a:r>
              <a:rPr lang="en-US" sz="1000" dirty="0"/>
              <a:t>" image, and </a:t>
            </a:r>
          </a:p>
          <a:p>
            <a:r>
              <a:rPr lang="en-US" sz="1000" dirty="0"/>
              <a:t>      // set its position to the current mouse coordinates. 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SetSpritePosition</a:t>
            </a:r>
            <a:r>
              <a:rPr lang="en-US" sz="1000" dirty="0"/>
              <a:t>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CreateSprite</a:t>
            </a:r>
            <a:r>
              <a:rPr lang="en-US" sz="1000" dirty="0"/>
              <a:t>("</a:t>
            </a:r>
            <a:r>
              <a:rPr lang="en-US" sz="1000" dirty="0" err="1"/>
              <a:t>mouse.png</a:t>
            </a:r>
            <a:r>
              <a:rPr lang="en-US" sz="1000" dirty="0"/>
              <a:t>"), </a:t>
            </a:r>
          </a:p>
          <a:p>
            <a:r>
              <a:rPr lang="en-US" sz="1000" dirty="0"/>
              <a:t>			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GetRawMouseX</a:t>
            </a:r>
            <a:r>
              <a:rPr lang="en-US" sz="1000" dirty="0"/>
              <a:t>(), </a:t>
            </a:r>
          </a:p>
          <a:p>
            <a:r>
              <a:rPr lang="en-US" sz="1000" dirty="0"/>
              <a:t>			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GetRawMouseY</a:t>
            </a:r>
            <a:r>
              <a:rPr lang="en-US" sz="1000" dirty="0"/>
              <a:t>()); </a:t>
            </a:r>
          </a:p>
          <a:p>
            <a:r>
              <a:rPr lang="en-US" sz="1000" dirty="0"/>
              <a:t>    } </a:t>
            </a:r>
          </a:p>
          <a:p>
            <a:endParaRPr lang="en-US" sz="1000" dirty="0"/>
          </a:p>
          <a:p>
            <a:r>
              <a:rPr lang="en-US" sz="1000" dirty="0"/>
              <a:t>  // Determine if the right mouse button was pressed. </a:t>
            </a:r>
          </a:p>
          <a:p>
            <a:r>
              <a:rPr lang="en-US" sz="1000" dirty="0"/>
              <a:t>  if(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GetRawMouseRightPressed</a:t>
            </a:r>
            <a:r>
              <a:rPr lang="en-US" sz="1000" dirty="0"/>
              <a:t>()) </a:t>
            </a:r>
          </a:p>
          <a:p>
            <a:r>
              <a:rPr lang="en-US" sz="1000" dirty="0"/>
              <a:t>    { </a:t>
            </a:r>
          </a:p>
          <a:p>
            <a:r>
              <a:rPr lang="en-US" sz="1000" dirty="0"/>
              <a:t>      // Create a sprite using the "</a:t>
            </a:r>
            <a:r>
              <a:rPr lang="en-US" sz="1000" dirty="0" err="1"/>
              <a:t>cat.png</a:t>
            </a:r>
            <a:r>
              <a:rPr lang="en-US" sz="1000" dirty="0"/>
              <a:t>" image, and </a:t>
            </a:r>
          </a:p>
          <a:p>
            <a:r>
              <a:rPr lang="en-US" sz="1000" dirty="0"/>
              <a:t>      // set its position to the current mouse coordinates. 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SetSpritePosition</a:t>
            </a:r>
            <a:r>
              <a:rPr lang="en-US" sz="1000" dirty="0"/>
              <a:t>(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CreateSprite</a:t>
            </a:r>
            <a:r>
              <a:rPr lang="en-US" sz="1000" dirty="0"/>
              <a:t>("</a:t>
            </a:r>
            <a:r>
              <a:rPr lang="en-US" sz="1000" dirty="0" err="1"/>
              <a:t>cat.png</a:t>
            </a:r>
            <a:r>
              <a:rPr lang="en-US" sz="1000" dirty="0"/>
              <a:t>"), </a:t>
            </a:r>
          </a:p>
          <a:p>
            <a:r>
              <a:rPr lang="en-US" sz="1000" dirty="0"/>
              <a:t>			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GetRawMouseX</a:t>
            </a:r>
            <a:r>
              <a:rPr lang="en-US" sz="1000" dirty="0"/>
              <a:t>(), </a:t>
            </a:r>
          </a:p>
          <a:p>
            <a:r>
              <a:rPr lang="en-US" sz="1000" dirty="0"/>
              <a:t>			     </a:t>
            </a:r>
            <a:r>
              <a:rPr lang="en-US" sz="1000" dirty="0" err="1"/>
              <a:t>agk</a:t>
            </a:r>
            <a:r>
              <a:rPr lang="en-US" sz="1000" dirty="0"/>
              <a:t>::</a:t>
            </a:r>
            <a:r>
              <a:rPr lang="en-US" sz="1000" dirty="0" err="1"/>
              <a:t>GetRawMouseY</a:t>
            </a:r>
            <a:r>
              <a:rPr lang="en-US" sz="1000" dirty="0"/>
              <a:t>()); </a:t>
            </a:r>
          </a:p>
          <a:p>
            <a:r>
              <a:rPr lang="en-US" sz="1000" dirty="0"/>
              <a:t>    } </a:t>
            </a:r>
          </a:p>
          <a:p>
            <a:endParaRPr lang="en-US" sz="1000" dirty="0"/>
          </a:p>
          <a:p>
            <a:r>
              <a:rPr lang="en-US" sz="1000" dirty="0"/>
              <a:t>  // Refresh the screen. </a:t>
            </a:r>
          </a:p>
          <a:p>
            <a:r>
              <a:rPr lang="en-US" sz="1000" dirty="0"/>
              <a:t>  </a:t>
            </a:r>
            <a:r>
              <a:rPr lang="en-US" sz="1000" dirty="0" err="1"/>
              <a:t>agk</a:t>
            </a:r>
            <a:r>
              <a:rPr lang="en-US" sz="1000" dirty="0"/>
              <a:t>::Sync(); </a:t>
            </a:r>
          </a:p>
          <a:p>
            <a:r>
              <a:rPr lang="en-US" sz="1000" dirty="0"/>
              <a:t>} </a:t>
            </a:r>
          </a:p>
          <a:p>
            <a:r>
              <a:rPr lang="en-US" sz="1000" dirty="0"/>
              <a:t>// Called when the app ends </a:t>
            </a:r>
          </a:p>
          <a:p>
            <a:r>
              <a:rPr lang="en-US" sz="1000" dirty="0"/>
              <a:t>void app::End ( void ) </a:t>
            </a:r>
          </a:p>
          <a:p>
            <a:r>
              <a:rPr lang="en-US" sz="1000" dirty="0"/>
              <a:t>{ </a:t>
            </a:r>
          </a:p>
          <a:p>
            <a:r>
              <a:rPr lang="en-US" sz="1000" dirty="0"/>
              <a:t>}</a:t>
            </a:r>
          </a:p>
          <a:p>
            <a:endParaRPr lang="en-US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19600" y="533400"/>
            <a:ext cx="4713816" cy="3657600"/>
          </a:xfrm>
        </p:spPr>
        <p:txBody>
          <a:bodyPr/>
          <a:lstStyle/>
          <a:p>
            <a:r>
              <a:rPr lang="en-US" dirty="0" smtClean="0"/>
              <a:t>Class Exercise:</a:t>
            </a:r>
            <a:br>
              <a:rPr lang="en-US" dirty="0" smtClean="0"/>
            </a:br>
            <a:r>
              <a:rPr lang="en-US" dirty="0" err="1" smtClean="0"/>
              <a:t>Mouse.png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err="1" smtClean="0"/>
              <a:t>cat.png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err="1" smtClean="0"/>
              <a:t>MousePress.cpp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gDrive</a:t>
            </a:r>
            <a:r>
              <a:rPr lang="en-US" dirty="0" smtClean="0"/>
              <a:t> folder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396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6143</TotalTime>
  <Words>2189</Words>
  <Application>Microsoft Macintosh PowerPoint</Application>
  <PresentationFormat>On-screen Show (4:3)</PresentationFormat>
  <Paragraphs>447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C++ is Fun – Part 10 at Turbine/Warner Bros.!</vt:lpstr>
      <vt:lpstr>Syllabus</vt:lpstr>
      <vt:lpstr>Follow up on App Game Kit</vt:lpstr>
      <vt:lpstr>Sample Game</vt:lpstr>
      <vt:lpstr>Animations</vt:lpstr>
      <vt:lpstr>All materials for the Animations exercise are in the Google Drive in a folder called WalkingMan. 8 .png’s and 1 .cpp file.</vt:lpstr>
      <vt:lpstr>PowerPoint Presentation</vt:lpstr>
      <vt:lpstr>The Mouse aka el raton</vt:lpstr>
      <vt:lpstr>Class Exercise: Mouse.png and  cat.png and  MousePress.cpp in gDrive folder</vt:lpstr>
      <vt:lpstr>Virtual Buttons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FreeFall.cpp and  ball.png in the gDrive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Mr No</cp:lastModifiedBy>
  <cp:revision>572</cp:revision>
  <cp:lastPrinted>2013-04-29T19:33:26Z</cp:lastPrinted>
  <dcterms:created xsi:type="dcterms:W3CDTF">2013-03-24T23:10:07Z</dcterms:created>
  <dcterms:modified xsi:type="dcterms:W3CDTF">2013-04-29T23:10:45Z</dcterms:modified>
</cp:coreProperties>
</file>